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14"/>
  </p:notesMasterIdLst>
  <p:sldIdLst>
    <p:sldId id="257" r:id="rId8"/>
    <p:sldId id="837" r:id="rId9"/>
    <p:sldId id="836" r:id="rId10"/>
    <p:sldId id="290" r:id="rId11"/>
    <p:sldId id="264" r:id="rId12"/>
    <p:sldId id="838" r:id="rId13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94109-F528-481B-A678-5891036B2087}" v="10" dt="2025-11-06T09:28:23.379"/>
  </p1510:revLst>
</p1510:revInfo>
</file>

<file path=ppt/tableStyles.xml><?xml version="1.0" encoding="utf-8"?>
<a:tblStyleLst xmlns:a="http://schemas.openxmlformats.org/drawingml/2006/main" def="{AE081EDA-7C53-4E61-AED5-0FA8077F2A27}">
  <a:tblStyle styleId="{27E87639-3E8F-4E26-B884-661EF27DA5CA}" styleName="RSPB - Accent 1 Fern Gree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lt2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93AE600-C931-4813-A668-9BC9C562A169}" styleName="RSPB - Accent 2 Light Blu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lt2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4981E88-D594-48FE-A8CA-858B3A26826A}" styleName="RSPB - Accent 3 Deep Sea (Default)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lt2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D4723DA-A196-4179-88D6-4C266F3963B0}" styleName="RSPB - Accent 4 Ta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lt2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4459E5-361B-467A-9008-8EDAB5F89F9A}" styleName="RSPB - Accent 5 Soft Yellow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lt2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TxStyle b="on">
        <a:fontRef idx="minor">
          <a:prstClr val="black"/>
        </a:fontRef>
        <a:schemeClr val="dk2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dk2"/>
      </a:tcTxStyle>
      <a:tcStyle>
        <a:tcBdr/>
        <a:fill>
          <a:solidFill>
            <a:schemeClr val="accent5"/>
          </a:solidFill>
        </a:fill>
      </a:tcStyle>
    </a:firstRow>
  </a:tblStyle>
  <a:tblStyle styleId="{87A9BB97-7404-49C5-B906-62958BDDEBC6}" styleName="RSPB - Accent 6 Dusty Pink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lt2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66" autoAdjust="0"/>
  </p:normalViewPr>
  <p:slideViewPr>
    <p:cSldViewPr snapToGrid="0">
      <p:cViewPr varScale="1">
        <p:scale>
          <a:sx n="86" d="100"/>
          <a:sy n="86" d="100"/>
        </p:scale>
        <p:origin x="151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0" Type="http://schemas.microsoft.com/office/2015/10/relationships/revisionInfo" Target="revisionInfo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11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Wrobel" userId="41194399-5bc5-4226-ab73-4170cd467aa3" providerId="ADAL" clId="{38494109-F528-481B-A678-5891036B2087}"/>
    <pc:docChg chg="custSel addSld delSld modSld sldOrd">
      <pc:chgData name="Samuel Wrobel" userId="41194399-5bc5-4226-ab73-4170cd467aa3" providerId="ADAL" clId="{38494109-F528-481B-A678-5891036B2087}" dt="2025-11-10T12:47:28.720" v="1006" actId="113"/>
      <pc:docMkLst>
        <pc:docMk/>
      </pc:docMkLst>
      <pc:sldChg chg="modSp mod">
        <pc:chgData name="Samuel Wrobel" userId="41194399-5bc5-4226-ab73-4170cd467aa3" providerId="ADAL" clId="{38494109-F528-481B-A678-5891036B2087}" dt="2025-11-06T09:28:40.177" v="911" actId="1076"/>
        <pc:sldMkLst>
          <pc:docMk/>
          <pc:sldMk cId="701013161" sldId="257"/>
        </pc:sldMkLst>
        <pc:spChg chg="mod">
          <ac:chgData name="Samuel Wrobel" userId="41194399-5bc5-4226-ab73-4170cd467aa3" providerId="ADAL" clId="{38494109-F528-481B-A678-5891036B2087}" dt="2025-11-06T09:28:31.245" v="910" actId="14100"/>
          <ac:spMkLst>
            <pc:docMk/>
            <pc:sldMk cId="701013161" sldId="257"/>
            <ac:spMk id="3" creationId="{BA83EA11-8030-7C6D-AFF2-030C0947C93A}"/>
          </ac:spMkLst>
        </pc:spChg>
        <pc:spChg chg="mod">
          <ac:chgData name="Samuel Wrobel" userId="41194399-5bc5-4226-ab73-4170cd467aa3" providerId="ADAL" clId="{38494109-F528-481B-A678-5891036B2087}" dt="2025-11-06T09:28:40.177" v="911" actId="1076"/>
          <ac:spMkLst>
            <pc:docMk/>
            <pc:sldMk cId="701013161" sldId="257"/>
            <ac:spMk id="12" creationId="{1713D853-C42F-644A-D555-53B8EDB12049}"/>
          </ac:spMkLst>
        </pc:spChg>
        <pc:picChg chg="mod">
          <ac:chgData name="Samuel Wrobel" userId="41194399-5bc5-4226-ab73-4170cd467aa3" providerId="ADAL" clId="{38494109-F528-481B-A678-5891036B2087}" dt="2025-11-06T09:28:40.177" v="911" actId="1076"/>
          <ac:picMkLst>
            <pc:docMk/>
            <pc:sldMk cId="701013161" sldId="257"/>
            <ac:picMk id="9" creationId="{62F05190-E972-BADC-A52F-2DF2768193A3}"/>
          </ac:picMkLst>
        </pc:picChg>
      </pc:sldChg>
      <pc:sldChg chg="del">
        <pc:chgData name="Samuel Wrobel" userId="41194399-5bc5-4226-ab73-4170cd467aa3" providerId="ADAL" clId="{38494109-F528-481B-A678-5891036B2087}" dt="2025-11-03T17:07:24.916" v="1" actId="47"/>
        <pc:sldMkLst>
          <pc:docMk/>
          <pc:sldMk cId="2179778670" sldId="261"/>
        </pc:sldMkLst>
      </pc:sldChg>
      <pc:sldChg chg="modSp del mod">
        <pc:chgData name="Samuel Wrobel" userId="41194399-5bc5-4226-ab73-4170cd467aa3" providerId="ADAL" clId="{38494109-F528-481B-A678-5891036B2087}" dt="2025-11-06T09:22:44.616" v="903" actId="47"/>
        <pc:sldMkLst>
          <pc:docMk/>
          <pc:sldMk cId="3667828294" sldId="263"/>
        </pc:sldMkLst>
      </pc:sldChg>
      <pc:sldChg chg="addSp modSp add mod">
        <pc:chgData name="Samuel Wrobel" userId="41194399-5bc5-4226-ab73-4170cd467aa3" providerId="ADAL" clId="{38494109-F528-481B-A678-5891036B2087}" dt="2025-11-06T09:21:33.215" v="886" actId="6549"/>
        <pc:sldMkLst>
          <pc:docMk/>
          <pc:sldMk cId="3124474361" sldId="264"/>
        </pc:sldMkLst>
        <pc:spChg chg="mod">
          <ac:chgData name="Samuel Wrobel" userId="41194399-5bc5-4226-ab73-4170cd467aa3" providerId="ADAL" clId="{38494109-F528-481B-A678-5891036B2087}" dt="2025-11-06T09:20:14.221" v="860" actId="242"/>
          <ac:spMkLst>
            <pc:docMk/>
            <pc:sldMk cId="3124474361" sldId="264"/>
            <ac:spMk id="4" creationId="{8A40782E-FE62-D6C9-B1B5-507E21DB1426}"/>
          </ac:spMkLst>
        </pc:spChg>
        <pc:spChg chg="mod">
          <ac:chgData name="Samuel Wrobel" userId="41194399-5bc5-4226-ab73-4170cd467aa3" providerId="ADAL" clId="{38494109-F528-481B-A678-5891036B2087}" dt="2025-11-06T09:21:33.215" v="886" actId="6549"/>
          <ac:spMkLst>
            <pc:docMk/>
            <pc:sldMk cId="3124474361" sldId="264"/>
            <ac:spMk id="6" creationId="{433446A3-A967-6CB4-2D13-83EF9AF5F60D}"/>
          </ac:spMkLst>
        </pc:spChg>
        <pc:picChg chg="add mod">
          <ac:chgData name="Samuel Wrobel" userId="41194399-5bc5-4226-ab73-4170cd467aa3" providerId="ADAL" clId="{38494109-F528-481B-A678-5891036B2087}" dt="2025-11-06T09:20:20.983" v="861" actId="1076"/>
          <ac:picMkLst>
            <pc:docMk/>
            <pc:sldMk cId="3124474361" sldId="264"/>
            <ac:picMk id="5" creationId="{DF5D3616-1DC6-A31D-DA8B-E2EDEAB39734}"/>
          </ac:picMkLst>
        </pc:picChg>
        <pc:picChg chg="mod modCrop">
          <ac:chgData name="Samuel Wrobel" userId="41194399-5bc5-4226-ab73-4170cd467aa3" providerId="ADAL" clId="{38494109-F528-481B-A678-5891036B2087}" dt="2025-11-06T09:17:39.113" v="726" actId="18131"/>
          <ac:picMkLst>
            <pc:docMk/>
            <pc:sldMk cId="3124474361" sldId="264"/>
            <ac:picMk id="10" creationId="{1CA8ADB1-DCF6-A627-ECC1-186E0ADA2A6C}"/>
          </ac:picMkLst>
        </pc:picChg>
      </pc:sldChg>
      <pc:sldChg chg="modSp add mod">
        <pc:chgData name="Samuel Wrobel" userId="41194399-5bc5-4226-ab73-4170cd467aa3" providerId="ADAL" clId="{38494109-F528-481B-A678-5891036B2087}" dt="2025-11-06T09:14:34.221" v="721" actId="20577"/>
        <pc:sldMkLst>
          <pc:docMk/>
          <pc:sldMk cId="3030879703" sldId="290"/>
        </pc:sldMkLst>
        <pc:spChg chg="mod">
          <ac:chgData name="Samuel Wrobel" userId="41194399-5bc5-4226-ab73-4170cd467aa3" providerId="ADAL" clId="{38494109-F528-481B-A678-5891036B2087}" dt="2025-11-06T09:14:34.221" v="721" actId="20577"/>
          <ac:spMkLst>
            <pc:docMk/>
            <pc:sldMk cId="3030879703" sldId="290"/>
            <ac:spMk id="4" creationId="{4496834F-6D1F-02DF-42A4-4A6CE3C7955F}"/>
          </ac:spMkLst>
        </pc:spChg>
      </pc:sldChg>
      <pc:sldChg chg="del">
        <pc:chgData name="Samuel Wrobel" userId="41194399-5bc5-4226-ab73-4170cd467aa3" providerId="ADAL" clId="{38494109-F528-481B-A678-5891036B2087}" dt="2025-11-03T17:07:32.584" v="6" actId="47"/>
        <pc:sldMkLst>
          <pc:docMk/>
          <pc:sldMk cId="1498512882" sldId="833"/>
        </pc:sldMkLst>
      </pc:sldChg>
      <pc:sldChg chg="del">
        <pc:chgData name="Samuel Wrobel" userId="41194399-5bc5-4226-ab73-4170cd467aa3" providerId="ADAL" clId="{38494109-F528-481B-A678-5891036B2087}" dt="2025-11-05T14:06:50.569" v="559" actId="47"/>
        <pc:sldMkLst>
          <pc:docMk/>
          <pc:sldMk cId="2175140597" sldId="835"/>
        </pc:sldMkLst>
      </pc:sldChg>
      <pc:sldChg chg="addSp delSp modSp new mod">
        <pc:chgData name="Samuel Wrobel" userId="41194399-5bc5-4226-ab73-4170cd467aa3" providerId="ADAL" clId="{38494109-F528-481B-A678-5891036B2087}" dt="2025-11-06T09:01:45.382" v="580" actId="242"/>
        <pc:sldMkLst>
          <pc:docMk/>
          <pc:sldMk cId="2387535286" sldId="836"/>
        </pc:sldMkLst>
        <pc:spChg chg="mod">
          <ac:chgData name="Samuel Wrobel" userId="41194399-5bc5-4226-ab73-4170cd467aa3" providerId="ADAL" clId="{38494109-F528-481B-A678-5891036B2087}" dt="2025-11-06T09:01:45.382" v="580" actId="242"/>
          <ac:spMkLst>
            <pc:docMk/>
            <pc:sldMk cId="2387535286" sldId="836"/>
            <ac:spMk id="4" creationId="{F7901374-D98F-8082-A91D-722DC322BA00}"/>
          </ac:spMkLst>
        </pc:spChg>
        <pc:spChg chg="mod">
          <ac:chgData name="Samuel Wrobel" userId="41194399-5bc5-4226-ab73-4170cd467aa3" providerId="ADAL" clId="{38494109-F528-481B-A678-5891036B2087}" dt="2025-11-06T09:01:12.027" v="579" actId="20577"/>
          <ac:spMkLst>
            <pc:docMk/>
            <pc:sldMk cId="2387535286" sldId="836"/>
            <ac:spMk id="6" creationId="{6A0F1545-5321-5DAA-2D6D-C3159E7CE331}"/>
          </ac:spMkLst>
        </pc:spChg>
        <pc:spChg chg="add mod">
          <ac:chgData name="Samuel Wrobel" userId="41194399-5bc5-4226-ab73-4170cd467aa3" providerId="ADAL" clId="{38494109-F528-481B-A678-5891036B2087}" dt="2025-11-05T12:19:16.808" v="9"/>
          <ac:spMkLst>
            <pc:docMk/>
            <pc:sldMk cId="2387535286" sldId="836"/>
            <ac:spMk id="8" creationId="{904D015B-EF37-C1E8-A205-5F4F8E82EB0C}"/>
          </ac:spMkLst>
        </pc:spChg>
        <pc:grpChg chg="add mod">
          <ac:chgData name="Samuel Wrobel" userId="41194399-5bc5-4226-ab73-4170cd467aa3" providerId="ADAL" clId="{38494109-F528-481B-A678-5891036B2087}" dt="2025-11-05T12:19:21.024" v="10" actId="1076"/>
          <ac:grpSpMkLst>
            <pc:docMk/>
            <pc:sldMk cId="2387535286" sldId="836"/>
            <ac:grpSpMk id="7" creationId="{65D0D827-2FB6-F0DE-BE75-50D5DFF28905}"/>
          </ac:grpSpMkLst>
        </pc:grpChg>
        <pc:picChg chg="add mod">
          <ac:chgData name="Samuel Wrobel" userId="41194399-5bc5-4226-ab73-4170cd467aa3" providerId="ADAL" clId="{38494109-F528-481B-A678-5891036B2087}" dt="2025-11-05T12:19:16.808" v="9"/>
          <ac:picMkLst>
            <pc:docMk/>
            <pc:sldMk cId="2387535286" sldId="836"/>
            <ac:picMk id="9" creationId="{2D7713B4-106B-1773-F2D8-26A3BFA89DEA}"/>
          </ac:picMkLst>
        </pc:picChg>
      </pc:sldChg>
      <pc:sldChg chg="addSp delSp modSp add mod ord">
        <pc:chgData name="Samuel Wrobel" userId="41194399-5bc5-4226-ab73-4170cd467aa3" providerId="ADAL" clId="{38494109-F528-481B-A678-5891036B2087}" dt="2025-11-06T09:22:40.693" v="902" actId="20577"/>
        <pc:sldMkLst>
          <pc:docMk/>
          <pc:sldMk cId="1393927525" sldId="837"/>
        </pc:sldMkLst>
        <pc:spChg chg="mod">
          <ac:chgData name="Samuel Wrobel" userId="41194399-5bc5-4226-ab73-4170cd467aa3" providerId="ADAL" clId="{38494109-F528-481B-A678-5891036B2087}" dt="2025-11-06T09:22:40.693" v="902" actId="20577"/>
          <ac:spMkLst>
            <pc:docMk/>
            <pc:sldMk cId="1393927525" sldId="837"/>
            <ac:spMk id="4" creationId="{EF705662-314D-B4F0-A907-2031C930E19E}"/>
          </ac:spMkLst>
        </pc:spChg>
        <pc:spChg chg="mod">
          <ac:chgData name="Samuel Wrobel" userId="41194399-5bc5-4226-ab73-4170cd467aa3" providerId="ADAL" clId="{38494109-F528-481B-A678-5891036B2087}" dt="2025-11-06T09:21:59.835" v="890"/>
          <ac:spMkLst>
            <pc:docMk/>
            <pc:sldMk cId="1393927525" sldId="837"/>
            <ac:spMk id="6" creationId="{4FB09BEF-B3D8-14D7-CF7E-166CDFD3B3DB}"/>
          </ac:spMkLst>
        </pc:spChg>
        <pc:picChg chg="add mod">
          <ac:chgData name="Samuel Wrobel" userId="41194399-5bc5-4226-ab73-4170cd467aa3" providerId="ADAL" clId="{38494109-F528-481B-A678-5891036B2087}" dt="2025-11-06T09:22:31.619" v="900"/>
          <ac:picMkLst>
            <pc:docMk/>
            <pc:sldMk cId="1393927525" sldId="837"/>
            <ac:picMk id="5" creationId="{17B964DF-182C-5EF7-D600-63F13E484475}"/>
          </ac:picMkLst>
        </pc:picChg>
      </pc:sldChg>
      <pc:sldChg chg="delSp modSp new del mod">
        <pc:chgData name="Samuel Wrobel" userId="41194399-5bc5-4226-ab73-4170cd467aa3" providerId="ADAL" clId="{38494109-F528-481B-A678-5891036B2087}" dt="2025-11-06T09:13:16.645" v="594" actId="47"/>
        <pc:sldMkLst>
          <pc:docMk/>
          <pc:sldMk cId="3727287660" sldId="837"/>
        </pc:sldMkLst>
      </pc:sldChg>
      <pc:sldChg chg="modSp new mod">
        <pc:chgData name="Samuel Wrobel" userId="41194399-5bc5-4226-ab73-4170cd467aa3" providerId="ADAL" clId="{38494109-F528-481B-A678-5891036B2087}" dt="2025-11-10T12:47:28.720" v="1006" actId="113"/>
        <pc:sldMkLst>
          <pc:docMk/>
          <pc:sldMk cId="3640968804" sldId="838"/>
        </pc:sldMkLst>
        <pc:spChg chg="mod">
          <ac:chgData name="Samuel Wrobel" userId="41194399-5bc5-4226-ab73-4170cd467aa3" providerId="ADAL" clId="{38494109-F528-481B-A678-5891036B2087}" dt="2025-11-10T12:47:28.720" v="1006" actId="113"/>
          <ac:spMkLst>
            <pc:docMk/>
            <pc:sldMk cId="3640968804" sldId="838"/>
            <ac:spMk id="4" creationId="{3CEF1DEE-1E5E-1C27-07A4-D2F7A4037BA9}"/>
          </ac:spMkLst>
        </pc:spChg>
        <pc:spChg chg="mod">
          <ac:chgData name="Samuel Wrobel" userId="41194399-5bc5-4226-ab73-4170cd467aa3" providerId="ADAL" clId="{38494109-F528-481B-A678-5891036B2087}" dt="2025-11-10T12:46:59.136" v="921" actId="20577"/>
          <ac:spMkLst>
            <pc:docMk/>
            <pc:sldMk cId="3640968804" sldId="838"/>
            <ac:spMk id="5" creationId="{8027B711-6F8A-6B29-CCA9-A5DC1023679D}"/>
          </ac:spMkLst>
        </pc:spChg>
      </pc:sldChg>
      <pc:sldChg chg="modSp add del mod">
        <pc:chgData name="Samuel Wrobel" userId="41194399-5bc5-4226-ab73-4170cd467aa3" providerId="ADAL" clId="{38494109-F528-481B-A678-5891036B2087}" dt="2025-11-06T09:14:47.471" v="722" actId="47"/>
        <pc:sldMkLst>
          <pc:docMk/>
          <pc:sldMk cId="273170657" sldId="842"/>
        </pc:sldMkLst>
      </pc:sldChg>
      <pc:sldChg chg="addSp modSp new del mod">
        <pc:chgData name="Samuel Wrobel" userId="41194399-5bc5-4226-ab73-4170cd467aa3" providerId="ADAL" clId="{38494109-F528-481B-A678-5891036B2087}" dt="2025-11-06T09:20:24.996" v="862" actId="47"/>
        <pc:sldMkLst>
          <pc:docMk/>
          <pc:sldMk cId="3970813395" sldId="843"/>
        </pc:sldMkLst>
      </pc:sldChg>
      <pc:sldChg chg="del">
        <pc:chgData name="Samuel Wrobel" userId="41194399-5bc5-4226-ab73-4170cd467aa3" providerId="ADAL" clId="{38494109-F528-481B-A678-5891036B2087}" dt="2025-11-03T17:07:27.355" v="4" actId="47"/>
        <pc:sldMkLst>
          <pc:docMk/>
          <pc:sldMk cId="2505146692" sldId="855"/>
        </pc:sldMkLst>
      </pc:sldChg>
      <pc:sldChg chg="del">
        <pc:chgData name="Samuel Wrobel" userId="41194399-5bc5-4226-ab73-4170cd467aa3" providerId="ADAL" clId="{38494109-F528-481B-A678-5891036B2087}" dt="2025-11-03T17:07:22.564" v="0" actId="47"/>
        <pc:sldMkLst>
          <pc:docMk/>
          <pc:sldMk cId="1626176260" sldId="857"/>
        </pc:sldMkLst>
      </pc:sldChg>
      <pc:sldChg chg="del">
        <pc:chgData name="Samuel Wrobel" userId="41194399-5bc5-4226-ab73-4170cd467aa3" providerId="ADAL" clId="{38494109-F528-481B-A678-5891036B2087}" dt="2025-11-03T17:07:26.435" v="3" actId="47"/>
        <pc:sldMkLst>
          <pc:docMk/>
          <pc:sldMk cId="3762957048" sldId="859"/>
        </pc:sldMkLst>
      </pc:sldChg>
      <pc:sldChg chg="del">
        <pc:chgData name="Samuel Wrobel" userId="41194399-5bc5-4226-ab73-4170cd467aa3" providerId="ADAL" clId="{38494109-F528-481B-A678-5891036B2087}" dt="2025-11-03T17:07:28.801" v="5" actId="47"/>
        <pc:sldMkLst>
          <pc:docMk/>
          <pc:sldMk cId="3313916074" sldId="861"/>
        </pc:sldMkLst>
      </pc:sldChg>
      <pc:sldChg chg="del">
        <pc:chgData name="Samuel Wrobel" userId="41194399-5bc5-4226-ab73-4170cd467aa3" providerId="ADAL" clId="{38494109-F528-481B-A678-5891036B2087}" dt="2025-11-03T17:07:25.745" v="2" actId="47"/>
        <pc:sldMkLst>
          <pc:docMk/>
          <pc:sldMk cId="1787171444" sldId="863"/>
        </pc:sldMkLst>
      </pc:sldChg>
      <pc:sldMasterChg chg="delSldLayout">
        <pc:chgData name="Samuel Wrobel" userId="41194399-5bc5-4226-ab73-4170cd467aa3" providerId="ADAL" clId="{38494109-F528-481B-A678-5891036B2087}" dt="2025-11-06T09:22:44.616" v="903" actId="47"/>
        <pc:sldMasterMkLst>
          <pc:docMk/>
          <pc:sldMasterMk cId="199380101" sldId="2147483648"/>
        </pc:sldMasterMkLst>
        <pc:sldLayoutChg chg="del">
          <pc:chgData name="Samuel Wrobel" userId="41194399-5bc5-4226-ab73-4170cd467aa3" providerId="ADAL" clId="{38494109-F528-481B-A678-5891036B2087}" dt="2025-11-06T09:22:44.616" v="903" actId="47"/>
          <pc:sldLayoutMkLst>
            <pc:docMk/>
            <pc:sldMasterMk cId="199380101" sldId="2147483648"/>
            <pc:sldLayoutMk cId="466923277" sldId="2147483682"/>
          </pc:sldLayoutMkLst>
        </pc:sldLayoutChg>
        <pc:sldLayoutChg chg="del">
          <pc:chgData name="Samuel Wrobel" userId="41194399-5bc5-4226-ab73-4170cd467aa3" providerId="ADAL" clId="{38494109-F528-481B-A678-5891036B2087}" dt="2025-11-03T17:07:27.355" v="4" actId="47"/>
          <pc:sldLayoutMkLst>
            <pc:docMk/>
            <pc:sldMasterMk cId="199380101" sldId="2147483648"/>
            <pc:sldLayoutMk cId="2564664373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04EA66E5-D4C8-451A-A79A-62EFF545038A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F713160-4364-49B7-B6F4-0223795F1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07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3160-4364-49B7-B6F4-0223795F11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9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ottom banner">
            <a:extLst>
              <a:ext uri="{FF2B5EF4-FFF2-40B4-BE49-F238E27FC236}">
                <a16:creationId xmlns:a16="http://schemas.microsoft.com/office/drawing/2014/main" id="{36FB6202-7FD1-4A91-93D0-8904ADFEDCBB}"/>
              </a:ext>
            </a:extLst>
          </p:cNvPr>
          <p:cNvSpPr/>
          <p:nvPr userDrawn="1"/>
        </p:nvSpPr>
        <p:spPr>
          <a:xfrm>
            <a:off x="0" y="6413500"/>
            <a:ext cx="12180888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39A9E7-7DFD-4304-B14C-F50460490A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179BA-C53D-437A-8529-158C568EF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574" y="378762"/>
            <a:ext cx="9921876" cy="646331"/>
          </a:xfrm>
          <a:noFill/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EE45D-E0C1-48D2-8EF2-A4004856C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689" y="450000"/>
            <a:ext cx="900000" cy="90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6825A-64D2-4179-ABDE-091DF4317E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402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B7934F-7DE4-40E4-971C-C269987F80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2138" y="1973180"/>
            <a:ext cx="5757311" cy="39847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AE6B624-1600-4E2D-814A-46239E4597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4875" y="1350963"/>
            <a:ext cx="3574800" cy="35748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0A9A24-ADA9-410D-9DD3-6E3D16FDD4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8962" y="1350963"/>
            <a:ext cx="5760487" cy="41751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1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2DDAE07-92C3-483A-973B-F000A7411A9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55CA894-1A99-45F2-8238-D5670A78D49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4EE164-23F0-45F4-8BA7-D8EB3982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655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6316-5513-4B43-BF5E-C7B2D4A1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B7934F-7DE4-40E4-971C-C269987F80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575" y="1973180"/>
            <a:ext cx="5438224" cy="39847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AE6B624-1600-4E2D-814A-46239E4597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92400" y="1350963"/>
            <a:ext cx="3574800" cy="35748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0A9A24-ADA9-410D-9DD3-6E3D16FDD4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0750" y="1350963"/>
            <a:ext cx="5435049" cy="41751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1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0DEBDC-B100-4188-A083-EBD7A21BBF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4FA34-DD09-46D7-B5A0-979BEB01D6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665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6316-5513-4B43-BF5E-C7B2D4A1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B7934F-7DE4-40E4-971C-C269987F80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875" y="1931905"/>
            <a:ext cx="3671639" cy="40259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AE6B624-1600-4E2D-814A-46239E459788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918833" y="1350963"/>
            <a:ext cx="3240000" cy="3240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0A9A24-ADA9-410D-9DD3-6E3D16FDD4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7575" y="1350963"/>
            <a:ext cx="3671640" cy="41751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1">
                <a:latin typeface="+mj-lt"/>
              </a:defRPr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65CEA26-B63D-4044-A78E-37B662E7E2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02833" y="1353369"/>
            <a:ext cx="2536617" cy="1548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87F7108-2743-45A6-A30F-5FA8A75950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02833" y="3045369"/>
            <a:ext cx="2536617" cy="1548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AAE8DD-DAD5-57C3-A00B-AA666B1571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AF135-4759-C1C5-1546-F7CD57ABC2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6628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B7934F-7DE4-40E4-971C-C269987F80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2699073"/>
            <a:ext cx="4733967" cy="2329200"/>
          </a:xfrm>
          <a:solidFill>
            <a:srgbClr val="A4D9ED"/>
          </a:solidFill>
        </p:spPr>
        <p:txBody>
          <a:bodyPr lIns="360000" tIns="360000" rIns="360000" bIns="360000" anchor="ctr" anchorCtr="1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Use this shape as a placeholder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0A9A24-ADA9-410D-9DD3-6E3D16FDD4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7575" y="1304454"/>
            <a:ext cx="4107625" cy="41751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41D49F9-B3D6-4C52-B33F-B4EDF399CE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699073"/>
            <a:ext cx="4733966" cy="2329200"/>
          </a:xfrm>
          <a:solidFill>
            <a:srgbClr val="A4D9ED"/>
          </a:solidFill>
        </p:spPr>
        <p:txBody>
          <a:bodyPr lIns="360000" tIns="360000" rIns="360000" bIns="360000" anchor="ctr" anchorCtr="1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Use this shape as a placeholder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96BE89F-F732-4DF7-8477-32031DB0EA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7575" y="2252596"/>
            <a:ext cx="4733967" cy="256802"/>
          </a:xfrm>
        </p:spPr>
        <p:txBody>
          <a:bodyPr wrap="square">
            <a:spAutoFit/>
          </a:bodyPr>
          <a:lstStyle>
            <a:lvl1pPr marL="0" indent="0">
              <a:buNone/>
              <a:defRPr sz="17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4CE8C5E-F552-4836-9B21-38E5708EAA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1" y="2252596"/>
            <a:ext cx="4733966" cy="256802"/>
          </a:xfrm>
        </p:spPr>
        <p:txBody>
          <a:bodyPr wrap="square">
            <a:spAutoFit/>
          </a:bodyPr>
          <a:lstStyle>
            <a:lvl1pPr marL="0" indent="0">
              <a:buNone/>
              <a:defRPr sz="17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DDB4DC5-9822-4D8E-9181-7D45652663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6513" y="5342304"/>
            <a:ext cx="4734988" cy="61394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8429A76B-C9B1-4204-8096-FB53C1B659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5342304"/>
            <a:ext cx="4733966" cy="61394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02870-2FF8-493B-9AB4-EF856A0277D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2662A-7940-4F8F-8778-15E40A1802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186019-AD94-44D6-82AA-CED34873B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591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B7934F-7DE4-40E4-971C-C269987F80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2699073"/>
            <a:ext cx="3301200" cy="2329200"/>
          </a:xfrm>
          <a:solidFill>
            <a:srgbClr val="A4D9ED"/>
          </a:solidFill>
        </p:spPr>
        <p:txBody>
          <a:bodyPr lIns="360000" tIns="360000" rIns="360000" bIns="360000" anchor="ctr" anchorCtr="1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Use this shape as a placeholder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0A9A24-ADA9-410D-9DD3-6E3D16FDD4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7575" y="1304454"/>
            <a:ext cx="4107624" cy="41751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41D49F9-B3D6-4C52-B33F-B4EDF399CE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7969" y="2699073"/>
            <a:ext cx="3301200" cy="2329200"/>
          </a:xfrm>
          <a:solidFill>
            <a:srgbClr val="A4D9ED"/>
          </a:solidFill>
        </p:spPr>
        <p:txBody>
          <a:bodyPr lIns="360000" tIns="360000" rIns="360000" bIns="360000" anchor="ctr" anchorCtr="1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Use this shape as a placeholder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7020EF3-60B1-4FB5-A84E-D3ECF30FD0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8363" y="2699073"/>
            <a:ext cx="3301200" cy="2329200"/>
          </a:xfrm>
          <a:solidFill>
            <a:srgbClr val="A4D9ED"/>
          </a:solidFill>
        </p:spPr>
        <p:txBody>
          <a:bodyPr lIns="360000" tIns="360000" rIns="360000" bIns="360000" anchor="ctr" anchorCtr="1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Use this shape as a placeholder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96BE89F-F732-4DF7-8477-32031DB0EA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7575" y="2252596"/>
            <a:ext cx="3301200" cy="256802"/>
          </a:xfrm>
        </p:spPr>
        <p:txBody>
          <a:bodyPr>
            <a:spAutoFit/>
          </a:bodyPr>
          <a:lstStyle>
            <a:lvl1pPr marL="0" indent="0">
              <a:buNone/>
              <a:defRPr sz="17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4CE8C5E-F552-4836-9B21-38E5708EAA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77969" y="2252596"/>
            <a:ext cx="3301200" cy="256802"/>
          </a:xfrm>
        </p:spPr>
        <p:txBody>
          <a:bodyPr>
            <a:spAutoFit/>
          </a:bodyPr>
          <a:lstStyle>
            <a:lvl1pPr marL="0" indent="0">
              <a:buNone/>
              <a:defRPr sz="17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9C61645-EA0D-462A-8656-16BA9585FB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38363" y="2252596"/>
            <a:ext cx="3301200" cy="256802"/>
          </a:xfrm>
        </p:spPr>
        <p:txBody>
          <a:bodyPr>
            <a:spAutoFit/>
          </a:bodyPr>
          <a:lstStyle>
            <a:lvl1pPr marL="0" indent="0">
              <a:buNone/>
              <a:defRPr sz="17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DDB4DC5-9822-4D8E-9181-7D45652663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7575" y="5342305"/>
            <a:ext cx="3301200" cy="61394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8429A76B-C9B1-4204-8096-FB53C1B659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77969" y="5342305"/>
            <a:ext cx="3301200" cy="61394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3FB3305-0CC4-4F60-B01A-FB6045DE89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38363" y="5342305"/>
            <a:ext cx="3301200" cy="61394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356651-02DB-400E-9785-038DEED5BFD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4D2EF-4111-49BB-A2D3-285AC7C4073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24240D-2379-4E6B-8271-7CC2BFBBA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590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ttom banner">
            <a:extLst>
              <a:ext uri="{FF2B5EF4-FFF2-40B4-BE49-F238E27FC236}">
                <a16:creationId xmlns:a16="http://schemas.microsoft.com/office/drawing/2014/main" id="{DB920176-AE4C-4FAF-985A-D99468A1B27D}"/>
              </a:ext>
            </a:extLst>
          </p:cNvPr>
          <p:cNvSpPr/>
          <p:nvPr userDrawn="1"/>
        </p:nvSpPr>
        <p:spPr>
          <a:xfrm>
            <a:off x="0" y="6413500"/>
            <a:ext cx="12180889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26316-5513-4B43-BF5E-C7B2D4A157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7575" y="895050"/>
            <a:ext cx="4470401" cy="2533950"/>
          </a:xfrm>
        </p:spPr>
        <p:txBody>
          <a:bodyPr lIns="450000" tIns="450000" rIns="450000" bIns="45000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Quote or Statement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AF115-BEC7-45F7-9D79-13DCB417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26F38-A32E-4F3C-89D1-363229DB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174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/Ale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ttom banner">
            <a:extLst>
              <a:ext uri="{FF2B5EF4-FFF2-40B4-BE49-F238E27FC236}">
                <a16:creationId xmlns:a16="http://schemas.microsoft.com/office/drawing/2014/main" id="{DB920176-AE4C-4FAF-985A-D99468A1B27D}"/>
              </a:ext>
            </a:extLst>
          </p:cNvPr>
          <p:cNvSpPr/>
          <p:nvPr userDrawn="1"/>
        </p:nvSpPr>
        <p:spPr>
          <a:xfrm>
            <a:off x="0" y="6413500"/>
            <a:ext cx="12180889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AF115-BEC7-45F7-9D79-13DCB417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26F38-A32E-4F3C-89D1-363229DB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56FA24-5FD1-9544-B28A-F3CF6AA9EB6C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232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972620A-C2E2-4F3C-8494-488CA1C4B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7575" y="895051"/>
            <a:ext cx="4470401" cy="2533950"/>
          </a:xfrm>
          <a:solidFill>
            <a:schemeClr val="accent3">
              <a:alpha val="80000"/>
            </a:schemeClr>
          </a:solidFill>
        </p:spPr>
        <p:txBody>
          <a:bodyPr wrap="square" lIns="450000" tIns="446400" rIns="450000" bIns="450000" anchor="t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Move, resize and recolour</a:t>
            </a:r>
          </a:p>
        </p:txBody>
      </p:sp>
    </p:spTree>
    <p:extLst>
      <p:ext uri="{BB962C8B-B14F-4D97-AF65-F5344CB8AC3E}">
        <p14:creationId xmlns:p14="http://schemas.microsoft.com/office/powerpoint/2010/main" val="20676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ttom banner">
            <a:extLst>
              <a:ext uri="{FF2B5EF4-FFF2-40B4-BE49-F238E27FC236}">
                <a16:creationId xmlns:a16="http://schemas.microsoft.com/office/drawing/2014/main" id="{C54E8701-3893-4A6E-BB01-F5CBD6F8AC33}"/>
              </a:ext>
            </a:extLst>
          </p:cNvPr>
          <p:cNvSpPr/>
          <p:nvPr userDrawn="1"/>
        </p:nvSpPr>
        <p:spPr>
          <a:xfrm>
            <a:off x="0" y="6413500"/>
            <a:ext cx="12180889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E70F5-BD1F-4CCB-A8F8-E1B64BC529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969F3-E768-4EDA-A6FF-822AEE0E9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AF9912-8BFA-4E2E-9313-A8AC3CD0EB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7574" y="1299263"/>
            <a:ext cx="4619625" cy="1762125"/>
          </a:xfrm>
        </p:spPr>
        <p:txBody>
          <a:bodyPr/>
          <a:lstStyle>
            <a:lvl1pPr marL="0" indent="0">
              <a:lnSpc>
                <a:spcPts val="2500"/>
              </a:lnSpc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Contact details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A28BF-7A9C-4020-916A-ECA8D4BF3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A4D9ED"/>
                </a:solidFill>
              </a:defRPr>
            </a:lvl1pPr>
          </a:lstStyle>
          <a:p>
            <a:r>
              <a:rPr lang="en-GB"/>
              <a:t>Click to add contact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40E2F7-CDF7-CB4B-A49E-42048ED2E8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6459" y="3992400"/>
            <a:ext cx="4183200" cy="159420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C4AD74-ABDF-43B0-95AA-D41484B78BC9}"/>
              </a:ext>
            </a:extLst>
          </p:cNvPr>
          <p:cNvCxnSpPr>
            <a:cxnSpLocks/>
          </p:cNvCxnSpPr>
          <p:nvPr userDrawn="1"/>
        </p:nvCxnSpPr>
        <p:spPr>
          <a:xfrm>
            <a:off x="899736" y="3992400"/>
            <a:ext cx="585122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F83CFF-9B08-47C8-A529-8FFFD80ED493}"/>
              </a:ext>
            </a:extLst>
          </p:cNvPr>
          <p:cNvCxnSpPr>
            <a:cxnSpLocks/>
          </p:cNvCxnSpPr>
          <p:nvPr userDrawn="1"/>
        </p:nvCxnSpPr>
        <p:spPr>
          <a:xfrm>
            <a:off x="899736" y="5556414"/>
            <a:ext cx="585122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7880465-EC74-994F-94DC-1059CE3BEDD7}"/>
              </a:ext>
            </a:extLst>
          </p:cNvPr>
          <p:cNvSpPr/>
          <p:nvPr userDrawn="1"/>
        </p:nvSpPr>
        <p:spPr>
          <a:xfrm>
            <a:off x="809937" y="4055332"/>
            <a:ext cx="2568232" cy="364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en-GB" sz="1000" b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Stay connected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59AF41-80E4-814D-ABAE-4D12BE978C30}"/>
              </a:ext>
            </a:extLst>
          </p:cNvPr>
          <p:cNvSpPr/>
          <p:nvPr userDrawn="1"/>
        </p:nvSpPr>
        <p:spPr>
          <a:xfrm>
            <a:off x="809935" y="4395610"/>
            <a:ext cx="3476974" cy="430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en-GB" sz="9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Keep up to date with the latest thinking, news, events, and information from the RSPB in your local community.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664357-7ABF-B84F-8930-191D3ABF60EE}"/>
              </a:ext>
            </a:extLst>
          </p:cNvPr>
          <p:cNvSpPr/>
          <p:nvPr userDrawn="1"/>
        </p:nvSpPr>
        <p:spPr>
          <a:xfrm>
            <a:off x="5559353" y="4054473"/>
            <a:ext cx="1365192" cy="364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en-GB" sz="1000" b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Head Office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316B12-1FC1-7F4A-979F-80BB9DED103F}"/>
              </a:ext>
            </a:extLst>
          </p:cNvPr>
          <p:cNvSpPr/>
          <p:nvPr userDrawn="1"/>
        </p:nvSpPr>
        <p:spPr>
          <a:xfrm>
            <a:off x="5559351" y="4394751"/>
            <a:ext cx="1185069" cy="7895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en-GB" sz="9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RSPB The Lodge</a:t>
            </a:r>
          </a:p>
          <a:p>
            <a:pPr>
              <a:lnSpc>
                <a:spcPts val="1400"/>
              </a:lnSpc>
            </a:pPr>
            <a:r>
              <a:rPr lang="en-GB" sz="9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Potton Road</a:t>
            </a:r>
          </a:p>
          <a:p>
            <a:pPr>
              <a:lnSpc>
                <a:spcPts val="1400"/>
              </a:lnSpc>
            </a:pPr>
            <a:r>
              <a:rPr lang="en-GB" sz="9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</a:p>
          <a:p>
            <a:pPr>
              <a:lnSpc>
                <a:spcPts val="1400"/>
              </a:lnSpc>
            </a:pPr>
            <a:r>
              <a:rPr lang="en-GB" sz="9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SG19 2DL</a:t>
            </a:r>
          </a:p>
        </p:txBody>
      </p:sp>
      <p:pic>
        <p:nvPicPr>
          <p:cNvPr id="29" name="Picture 28" descr="A picture containing clipart, gear&#10;&#10;Description automatically generated">
            <a:extLst>
              <a:ext uri="{FF2B5EF4-FFF2-40B4-BE49-F238E27FC236}">
                <a16:creationId xmlns:a16="http://schemas.microsoft.com/office/drawing/2014/main" id="{D4645997-5B25-354F-ADBB-17585ADF75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55" y="5038041"/>
            <a:ext cx="291600" cy="291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2519566-D1D5-C047-90AA-93588FB79198}"/>
              </a:ext>
            </a:extLst>
          </p:cNvPr>
          <p:cNvSpPr/>
          <p:nvPr userDrawn="1"/>
        </p:nvSpPr>
        <p:spPr>
          <a:xfrm>
            <a:off x="1157064" y="5060664"/>
            <a:ext cx="1163448" cy="2509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en-GB" sz="9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@RSPB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40DAA3-48E2-9945-A93A-9A6652A5E10D}"/>
              </a:ext>
            </a:extLst>
          </p:cNvPr>
          <p:cNvSpPr/>
          <p:nvPr userDrawn="1"/>
        </p:nvSpPr>
        <p:spPr>
          <a:xfrm>
            <a:off x="2138823" y="5060664"/>
            <a:ext cx="1263537" cy="2509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en-GB" sz="9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@TheRSPB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5F98B8-DAFE-654F-A4EE-B2CBE1CCCD9C}"/>
              </a:ext>
            </a:extLst>
          </p:cNvPr>
          <p:cNvSpPr/>
          <p:nvPr userDrawn="1"/>
        </p:nvSpPr>
        <p:spPr>
          <a:xfrm>
            <a:off x="3333417" y="5060664"/>
            <a:ext cx="1359262" cy="2509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en-GB" sz="9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@RSPB</a:t>
            </a:r>
          </a:p>
        </p:txBody>
      </p:sp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ED3B260B-5588-7E4E-A3A9-68C4DE239C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204" y="5038041"/>
            <a:ext cx="288248" cy="291600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4356CD77-1747-EF4A-910C-46427BC39F7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12" y="5038041"/>
            <a:ext cx="291600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94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ttom banner">
            <a:extLst>
              <a:ext uri="{FF2B5EF4-FFF2-40B4-BE49-F238E27FC236}">
                <a16:creationId xmlns:a16="http://schemas.microsoft.com/office/drawing/2014/main" id="{C54E8701-3893-4A6E-BB01-F5CBD6F8AC33}"/>
              </a:ext>
            </a:extLst>
          </p:cNvPr>
          <p:cNvSpPr/>
          <p:nvPr userDrawn="1"/>
        </p:nvSpPr>
        <p:spPr>
          <a:xfrm>
            <a:off x="0" y="6413500"/>
            <a:ext cx="12180888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E70F5-BD1F-4CCB-A8F8-E1B64BC529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969F3-E768-4EDA-A6FF-822AEE0E9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A28BF-7A9C-4020-916A-ECA8D4BF3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588" y="2336393"/>
            <a:ext cx="9399587" cy="110799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Closing message</a:t>
            </a:r>
          </a:p>
        </p:txBody>
      </p:sp>
    </p:spTree>
    <p:extLst>
      <p:ext uri="{BB962C8B-B14F-4D97-AF65-F5344CB8AC3E}">
        <p14:creationId xmlns:p14="http://schemas.microsoft.com/office/powerpoint/2010/main" val="1617960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FA71C-A8CF-4304-9C0A-AECFD73C17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384B7-DFED-4099-89BE-945613F234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FBACB1-948D-4AB1-AE55-0308D5A4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823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ottom banner">
            <a:extLst>
              <a:ext uri="{FF2B5EF4-FFF2-40B4-BE49-F238E27FC236}">
                <a16:creationId xmlns:a16="http://schemas.microsoft.com/office/drawing/2014/main" id="{36FB6202-7FD1-4A91-93D0-8904ADFEDCBB}"/>
              </a:ext>
            </a:extLst>
          </p:cNvPr>
          <p:cNvSpPr/>
          <p:nvPr userDrawn="1"/>
        </p:nvSpPr>
        <p:spPr>
          <a:xfrm>
            <a:off x="0" y="6413500"/>
            <a:ext cx="12180889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39A9E7-7DFD-4304-B14C-F50460490A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179BA-C53D-437A-8529-158C568EF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574" y="455762"/>
            <a:ext cx="5178426" cy="2019693"/>
          </a:xfrm>
          <a:solidFill>
            <a:schemeClr val="accent3">
              <a:alpha val="80000"/>
            </a:schemeClr>
          </a:solidFill>
        </p:spPr>
        <p:txBody>
          <a:bodyPr wrap="square" lIns="450000" tIns="360000" rIns="450000" bIns="360000" anchor="t" anchorCtr="0">
            <a:sp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EE45D-E0C1-48D2-8EF2-A4004856C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689" y="450000"/>
            <a:ext cx="900000" cy="90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6825A-64D2-4179-ABDE-091DF4317E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848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18ACAB-7C19-3077-FD2C-35CA3AFB4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8524" y="6561492"/>
            <a:ext cx="946867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1A36E2-D5F0-9CED-77F9-28DFFFE18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46883" y="6561492"/>
            <a:ext cx="73548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139BFAE-67AB-46BF-8C52-659FB5DFC59A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04C8E6-AA61-84F9-8DEE-26ED4252D807}"/>
              </a:ext>
            </a:extLst>
          </p:cNvPr>
          <p:cNvCxnSpPr>
            <a:cxnSpLocks/>
          </p:cNvCxnSpPr>
          <p:nvPr userDrawn="1"/>
        </p:nvCxnSpPr>
        <p:spPr>
          <a:xfrm>
            <a:off x="898524" y="6416672"/>
            <a:ext cx="103838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64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Contents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790476-19AD-4112-9385-8D35F54FD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575" y="1350962"/>
            <a:ext cx="9921875" cy="4606925"/>
          </a:xfrm>
        </p:spPr>
        <p:txBody>
          <a:bodyPr numCol="2" spcCol="828000">
            <a:noAutofit/>
          </a:bodyPr>
          <a:lstStyle>
            <a:lvl1pPr marL="432000" indent="-432000">
              <a:lnSpc>
                <a:spcPts val="2000"/>
              </a:lnSpc>
              <a:spcBef>
                <a:spcPts val="2000"/>
              </a:spcBef>
              <a:buFont typeface="+mj-lt"/>
              <a:buAutoNum type="arabicPeriod"/>
              <a:defRPr sz="1700">
                <a:solidFill>
                  <a:schemeClr val="tx1"/>
                </a:solidFill>
              </a:defRPr>
            </a:lvl1pPr>
            <a:lvl2pPr marL="685800" indent="-22860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32AB7-6FCC-4EB2-9F22-62FC420D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9F348-D766-4FA3-8236-27599262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D4EF34-BE81-43C4-80DB-CF1AA20F2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848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or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4F5F8-06A3-4760-8440-8EF8473483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8A819-DB22-48CF-B353-B2E4F5895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253587-EA4F-4B53-95C0-9238376E76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7575" y="1350962"/>
            <a:ext cx="4733925" cy="46069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C80E9DD-0F6D-4FF7-9AE1-799D0166AD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1" y="1350963"/>
            <a:ext cx="4733925" cy="46069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8A3225-3EAD-4E2D-B6B7-E5D6DC40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837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ottom banner">
            <a:extLst>
              <a:ext uri="{FF2B5EF4-FFF2-40B4-BE49-F238E27FC236}">
                <a16:creationId xmlns:a16="http://schemas.microsoft.com/office/drawing/2014/main" id="{822FDF54-6E10-4081-8F4F-58FA6D5FB55B}"/>
              </a:ext>
            </a:extLst>
          </p:cNvPr>
          <p:cNvSpPr/>
          <p:nvPr userDrawn="1"/>
        </p:nvSpPr>
        <p:spPr>
          <a:xfrm>
            <a:off x="0" y="6413500"/>
            <a:ext cx="12180889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5CE909-4F2B-484B-83AB-17BB688C9E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689" y="450000"/>
            <a:ext cx="900000" cy="900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2EDA4-77FD-43A4-9B4E-55C9193994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7A62C-5D24-48DA-875B-59083FACA6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FF7AA-73D7-4BF2-9B64-5A45858C8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7575" y="895051"/>
            <a:ext cx="4470401" cy="2533950"/>
          </a:xfrm>
          <a:solidFill>
            <a:schemeClr val="accent3">
              <a:alpha val="80000"/>
            </a:schemeClr>
          </a:solidFill>
        </p:spPr>
        <p:txBody>
          <a:bodyPr wrap="square" lIns="450000" tIns="446400" rIns="450000" bIns="450000" anchor="t" anchorCtr="0"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Move, resize and recolour</a:t>
            </a:r>
          </a:p>
        </p:txBody>
      </p:sp>
    </p:spTree>
    <p:extLst>
      <p:ext uri="{BB962C8B-B14F-4D97-AF65-F5344CB8AC3E}">
        <p14:creationId xmlns:p14="http://schemas.microsoft.com/office/powerpoint/2010/main" val="333598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4F5F8-06A3-4760-8440-8EF8473483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8A819-DB22-48CF-B353-B2E4F5895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BFE5EE-588E-4B10-BFAD-10F13DDF7E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7575" y="1350963"/>
            <a:ext cx="9921875" cy="4606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878507-6D68-4310-9880-50DA1BD9B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4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4F5F8-06A3-4760-8440-8EF8473483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8A819-DB22-48CF-B353-B2E4F5895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BFE5EE-588E-4B10-BFAD-10F13DDF7E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7575" y="1350962"/>
            <a:ext cx="4733925" cy="4606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536A0E8-1E3D-4593-BB94-45D3542E31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350962"/>
            <a:ext cx="4743450" cy="46069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5E23A0-A4DF-401D-BF3A-5B65864E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36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B7934F-7DE4-40E4-971C-C269987F80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575" y="1350963"/>
            <a:ext cx="9921875" cy="4606925"/>
          </a:xfrm>
        </p:spPr>
        <p:txBody>
          <a:bodyPr/>
          <a:lstStyle>
            <a:lvl1pPr>
              <a:lnSpc>
                <a:spcPts val="4400"/>
              </a:lnSpc>
              <a:defRPr sz="3500"/>
            </a:lvl1pPr>
            <a:lvl2pPr>
              <a:lnSpc>
                <a:spcPts val="4400"/>
              </a:lnSpc>
              <a:defRPr sz="3500"/>
            </a:lvl2pPr>
            <a:lvl3pPr>
              <a:lnSpc>
                <a:spcPts val="4400"/>
              </a:lnSpc>
              <a:defRPr sz="3500"/>
            </a:lvl3pPr>
            <a:lvl4pPr>
              <a:lnSpc>
                <a:spcPts val="4400"/>
              </a:lnSpc>
              <a:defRPr sz="3500"/>
            </a:lvl4pPr>
            <a:lvl5pPr>
              <a:lnSpc>
                <a:spcPts val="4400"/>
              </a:lnSpc>
              <a:defRPr sz="3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2556D-D31F-42A8-A2BB-2D51C6FC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5AF4F-C828-4001-8910-62011C14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6750B9-3508-4DA1-88C0-1AEE5017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989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53CF1D2A-C09F-487F-996F-7DB7D30623E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17575" y="1350963"/>
            <a:ext cx="9921875" cy="4606925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F2333-5DB4-414C-89F8-DF7D57DF6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2F9492-EDC0-472C-A744-60805183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E84A15-38E6-424B-B1C2-BF244CA2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196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 hidden="1">
            <a:extLst>
              <a:ext uri="{FF2B5EF4-FFF2-40B4-BE49-F238E27FC236}">
                <a16:creationId xmlns:a16="http://schemas.microsoft.com/office/drawing/2014/main" id="{D968145F-0175-48A6-A10F-FF5D0225A80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918000" cy="91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E3C183-E44B-4911-8CD0-AE8C31282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25" y="497909"/>
            <a:ext cx="8960970" cy="4847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B8DBB-1426-4B64-A02A-C2D5FB3A4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8525" y="1350963"/>
            <a:ext cx="4746625" cy="4606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96DBB-2C4F-44E2-8DF9-1461A1D37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8524" y="6561492"/>
            <a:ext cx="946867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DFFB2-A371-4D2E-BCBF-62AB10EEA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46883" y="6561492"/>
            <a:ext cx="73548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139BFAE-67AB-46BF-8C52-659FB5DFC59A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BA2087-38D1-4162-99FB-B74AD115FEF7}"/>
              </a:ext>
            </a:extLst>
          </p:cNvPr>
          <p:cNvCxnSpPr>
            <a:cxnSpLocks/>
          </p:cNvCxnSpPr>
          <p:nvPr userDrawn="1"/>
        </p:nvCxnSpPr>
        <p:spPr>
          <a:xfrm>
            <a:off x="898524" y="6416672"/>
            <a:ext cx="103838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25mm" hidden="1">
            <a:extLst>
              <a:ext uri="{FF2B5EF4-FFF2-40B4-BE49-F238E27FC236}">
                <a16:creationId xmlns:a16="http://schemas.microsoft.com/office/drawing/2014/main" id="{3554CECB-4E9B-40CC-B2D9-CCC1E6F934E1}"/>
              </a:ext>
            </a:extLst>
          </p:cNvPr>
          <p:cNvSpPr>
            <a:spLocks noChangeAspect="1"/>
          </p:cNvSpPr>
          <p:nvPr userDrawn="1"/>
        </p:nvSpPr>
        <p:spPr>
          <a:xfrm>
            <a:off x="10839506" y="3201218"/>
            <a:ext cx="900000" cy="9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12.5mm" hidden="1">
            <a:extLst>
              <a:ext uri="{FF2B5EF4-FFF2-40B4-BE49-F238E27FC236}">
                <a16:creationId xmlns:a16="http://schemas.microsoft.com/office/drawing/2014/main" id="{75D87079-FD4F-47E9-9179-4420E3EFDA60}"/>
              </a:ext>
            </a:extLst>
          </p:cNvPr>
          <p:cNvSpPr>
            <a:spLocks noChangeAspect="1"/>
          </p:cNvSpPr>
          <p:nvPr userDrawn="1"/>
        </p:nvSpPr>
        <p:spPr>
          <a:xfrm>
            <a:off x="11742000" y="3426218"/>
            <a:ext cx="450000" cy="45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25mm" hidden="1">
            <a:extLst>
              <a:ext uri="{FF2B5EF4-FFF2-40B4-BE49-F238E27FC236}">
                <a16:creationId xmlns:a16="http://schemas.microsoft.com/office/drawing/2014/main" id="{153FDA77-B644-48F3-AD43-FB179D831945}"/>
              </a:ext>
            </a:extLst>
          </p:cNvPr>
          <p:cNvSpPr>
            <a:spLocks noChangeAspect="1"/>
          </p:cNvSpPr>
          <p:nvPr userDrawn="1"/>
        </p:nvSpPr>
        <p:spPr>
          <a:xfrm>
            <a:off x="9637" y="3201218"/>
            <a:ext cx="900000" cy="9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25mm" hidden="1">
            <a:extLst>
              <a:ext uri="{FF2B5EF4-FFF2-40B4-BE49-F238E27FC236}">
                <a16:creationId xmlns:a16="http://schemas.microsoft.com/office/drawing/2014/main" id="{46117726-9C2C-49F1-B234-1DD74EBC19A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5958000"/>
            <a:ext cx="900000" cy="9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12.5mm" hidden="1">
            <a:extLst>
              <a:ext uri="{FF2B5EF4-FFF2-40B4-BE49-F238E27FC236}">
                <a16:creationId xmlns:a16="http://schemas.microsoft.com/office/drawing/2014/main" id="{75A86159-EF3E-4C3F-8A7C-694461BCC864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26218"/>
            <a:ext cx="450000" cy="45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RSPB brandmark">
            <a:extLst>
              <a:ext uri="{FF2B5EF4-FFF2-40B4-BE49-F238E27FC236}">
                <a16:creationId xmlns:a16="http://schemas.microsoft.com/office/drawing/2014/main" id="{D4D184FA-3D48-9048-8D2D-7FFA97A0F625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0848689" y="450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62" r:id="rId3"/>
    <p:sldLayoutId id="2147483679" r:id="rId4"/>
    <p:sldLayoutId id="2147483651" r:id="rId5"/>
    <p:sldLayoutId id="2147483674" r:id="rId6"/>
    <p:sldLayoutId id="2147483677" r:id="rId7"/>
    <p:sldLayoutId id="2147483665" r:id="rId8"/>
    <p:sldLayoutId id="2147483671" r:id="rId9"/>
    <p:sldLayoutId id="2147483666" r:id="rId10"/>
    <p:sldLayoutId id="2147483667" r:id="rId11"/>
    <p:sldLayoutId id="2147483668" r:id="rId12"/>
    <p:sldLayoutId id="2147483670" r:id="rId13"/>
    <p:sldLayoutId id="2147483669" r:id="rId14"/>
    <p:sldLayoutId id="2147483672" r:id="rId15"/>
    <p:sldLayoutId id="2147483673" r:id="rId16"/>
    <p:sldLayoutId id="2147483675" r:id="rId17"/>
    <p:sldLayoutId id="2147483676" r:id="rId18"/>
    <p:sldLayoutId id="2147483654" r:id="rId19"/>
    <p:sldLayoutId id="2147483680" r:id="rId2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000"/>
        </a:lnSpc>
        <a:spcBef>
          <a:spcPts val="20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000"/>
        </a:lnSpc>
        <a:spcBef>
          <a:spcPts val="20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20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000"/>
        </a:lnSpc>
        <a:spcBef>
          <a:spcPts val="20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000"/>
        </a:lnSpc>
        <a:spcBef>
          <a:spcPts val="20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568" userDrawn="1">
          <p15:clr>
            <a:srgbClr val="F26B43"/>
          </p15:clr>
        </p15:guide>
        <p15:guide id="4" pos="35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6828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4320" userDrawn="1">
          <p15:clr>
            <a:srgbClr val="F26B43"/>
          </p15:clr>
        </p15:guide>
        <p15:guide id="9" orient="horz" pos="280" userDrawn="1">
          <p15:clr>
            <a:srgbClr val="F26B43"/>
          </p15:clr>
        </p15:guide>
        <p15:guide id="10" orient="horz" pos="4040" userDrawn="1">
          <p15:clr>
            <a:srgbClr val="F26B43"/>
          </p15:clr>
        </p15:guide>
        <p15:guide id="11" orient="horz" pos="566" userDrawn="1">
          <p15:clr>
            <a:srgbClr val="F26B43"/>
          </p15:clr>
        </p15:guide>
        <p15:guide id="12" pos="7107" userDrawn="1">
          <p15:clr>
            <a:srgbClr val="F26B43"/>
          </p15:clr>
        </p15:guide>
        <p15:guide id="13" pos="7395" userDrawn="1">
          <p15:clr>
            <a:srgbClr val="F26B43"/>
          </p15:clr>
        </p15:guide>
        <p15:guide id="14" pos="284" userDrawn="1">
          <p15:clr>
            <a:srgbClr val="F26B43"/>
          </p15:clr>
        </p15:guide>
        <p15:guide id="15" orient="horz" pos="3753" userDrawn="1">
          <p15:clr>
            <a:srgbClr val="F26B43"/>
          </p15:clr>
        </p15:guide>
        <p15:guide id="16" orient="horz" pos="851" userDrawn="1">
          <p15:clr>
            <a:srgbClr val="F26B43"/>
          </p15:clr>
        </p15:guide>
        <p15:guide id="17" orient="horz" pos="2160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ACAC8C-536B-05E5-0BDC-4657FED9C0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RSPB Marine work in England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83EA11-8030-7C6D-AFF2-030C0947C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573" y="455762"/>
            <a:ext cx="6810222" cy="3112181"/>
          </a:xfrm>
        </p:spPr>
        <p:txBody>
          <a:bodyPr/>
          <a:lstStyle/>
          <a:p>
            <a:r>
              <a:rPr lang="en-GB" dirty="0"/>
              <a:t>Lessons from the UK’s planning to consenting journey: Perspective from RSPB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DC090-CDD1-7F95-0AAE-8AF4B3EAE5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1</a:t>
            </a:fld>
            <a:r>
              <a:rPr lang="en-GB"/>
              <a:t> </a:t>
            </a:r>
          </a:p>
        </p:txBody>
      </p:sp>
      <p:pic>
        <p:nvPicPr>
          <p:cNvPr id="9" name="Picture 8" descr="A person wearing a scuba diving mask and goggles&#10;&#10;AI-generated content may be incorrect.">
            <a:extLst>
              <a:ext uri="{FF2B5EF4-FFF2-40B4-BE49-F238E27FC236}">
                <a16:creationId xmlns:a16="http://schemas.microsoft.com/office/drawing/2014/main" id="{62F05190-E972-BADC-A52F-2DF276819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5" b="15887"/>
          <a:stretch>
            <a:fillRect/>
          </a:stretch>
        </p:blipFill>
        <p:spPr>
          <a:xfrm>
            <a:off x="1103853" y="4707168"/>
            <a:ext cx="1204003" cy="1205428"/>
          </a:xfrm>
          <a:prstGeom prst="ellipse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13D853-C42F-644A-D555-53B8EDB12049}"/>
              </a:ext>
            </a:extLst>
          </p:cNvPr>
          <p:cNvSpPr txBox="1"/>
          <p:nvPr/>
        </p:nvSpPr>
        <p:spPr>
          <a:xfrm>
            <a:off x="2479872" y="4986716"/>
            <a:ext cx="3051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j-lt"/>
              </a:rPr>
              <a:t>Samuel Wrobel</a:t>
            </a:r>
          </a:p>
          <a:p>
            <a:r>
              <a:rPr lang="en-GB" dirty="0">
                <a:solidFill>
                  <a:schemeClr val="bg1"/>
                </a:solidFill>
                <a:latin typeface="+mj-lt"/>
              </a:rPr>
              <a:t>Senior Marine Policy Officer</a:t>
            </a:r>
          </a:p>
        </p:txBody>
      </p:sp>
    </p:spTree>
    <p:extLst>
      <p:ext uri="{BB962C8B-B14F-4D97-AF65-F5344CB8AC3E}">
        <p14:creationId xmlns:p14="http://schemas.microsoft.com/office/powerpoint/2010/main" val="70101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D6BDD-103D-549C-07AB-302C02E8A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18B8D9-3981-5243-E489-603FFD2F2D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C9DFB-3F73-825C-7852-DDFED1E0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05662-314D-B4F0-A907-2031C930E1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ctr"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Failing to meet Good Environmental Status</a:t>
            </a:r>
          </a:p>
          <a:p>
            <a:r>
              <a:rPr lang="en-GB" dirty="0"/>
              <a:t>62% decline across UK species</a:t>
            </a:r>
          </a:p>
          <a:p>
            <a:r>
              <a:rPr lang="en-GB" dirty="0"/>
              <a:t>Suffered significant impacts from HPAI</a:t>
            </a:r>
          </a:p>
          <a:p>
            <a:r>
              <a:rPr lang="en-GB" dirty="0"/>
              <a:t>5 new species added to the </a:t>
            </a:r>
            <a:r>
              <a:rPr lang="en-GB" dirty="0" err="1"/>
              <a:t>BoCC</a:t>
            </a:r>
            <a:r>
              <a:rPr lang="en-GB" dirty="0"/>
              <a:t> Red list</a:t>
            </a:r>
          </a:p>
          <a:p>
            <a:r>
              <a:rPr lang="en-GB" dirty="0"/>
              <a:t>37% population decline in UK seabirds since 1986</a:t>
            </a:r>
          </a:p>
          <a:p>
            <a:r>
              <a:rPr lang="en-GB" dirty="0"/>
              <a:t>Positive action to drive change through sandeel closure and development of four country seabird conservation strategies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B09BEF-B3D8-14D7-CF7E-166CDFD3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of UK seabirds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7B964DF-182C-5EF7-D600-63F13E484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59" y="2048633"/>
            <a:ext cx="4535064" cy="343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92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0532A9-ED71-7242-FE95-43998012D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509C59-80EC-9DEC-DA85-513DA54CAB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01374-D98F-8082-A91D-722DC322BA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ctr"/>
          <a:lstStyle/>
          <a:p>
            <a:r>
              <a:rPr lang="en-GB" dirty="0"/>
              <a:t>Protect Area network for seabirds (SPAs) doesn’t cover important areas at sea</a:t>
            </a:r>
          </a:p>
          <a:p>
            <a:r>
              <a:rPr lang="en-GB" dirty="0"/>
              <a:t>Creates an ambiguous sea space picture</a:t>
            </a:r>
          </a:p>
          <a:p>
            <a:r>
              <a:rPr lang="en-GB" dirty="0"/>
              <a:t>For complete sea user clarity = SPA sufficiency review is needed</a:t>
            </a:r>
          </a:p>
          <a:p>
            <a:r>
              <a:rPr lang="en-GB" dirty="0"/>
              <a:t>Unlocking the future of offshore wind = capturing the needs of seabirds in future leasing</a:t>
            </a:r>
          </a:p>
          <a:p>
            <a:r>
              <a:rPr lang="en-GB" dirty="0"/>
              <a:t>Natural England’s POSEIDON project will help finesse this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0F1545-5321-5DAA-2D6D-C3159E7C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Planning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D0D827-2FB6-F0DE-BE75-50D5DFF28905}"/>
              </a:ext>
            </a:extLst>
          </p:cNvPr>
          <p:cNvGrpSpPr/>
          <p:nvPr/>
        </p:nvGrpSpPr>
        <p:grpSpPr>
          <a:xfrm>
            <a:off x="6540502" y="740283"/>
            <a:ext cx="3968885" cy="5513335"/>
            <a:chOff x="6167336" y="583658"/>
            <a:chExt cx="3968885" cy="55133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4D015B-EF37-C1E8-A205-5F4F8E82EB0C}"/>
                </a:ext>
              </a:extLst>
            </p:cNvPr>
            <p:cNvSpPr/>
            <p:nvPr/>
          </p:nvSpPr>
          <p:spPr>
            <a:xfrm>
              <a:off x="6167336" y="583658"/>
              <a:ext cx="3968885" cy="5513335"/>
            </a:xfrm>
            <a:prstGeom prst="rect">
              <a:avLst/>
            </a:prstGeom>
            <a:solidFill>
              <a:schemeClr val="accent3">
                <a:alpha val="66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9" name="Picture 8" descr="A map of the world&#10;&#10;Description automatically generated">
              <a:extLst>
                <a:ext uri="{FF2B5EF4-FFF2-40B4-BE49-F238E27FC236}">
                  <a16:creationId xmlns:a16="http://schemas.microsoft.com/office/drawing/2014/main" id="{2D7713B4-106B-1773-F2D8-26A3BFA89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151" y="751278"/>
              <a:ext cx="3656606" cy="5171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753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0DF461-0501-1EC9-9B15-6477DBFA36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RSPB Marine work in England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FB5F4-6C69-D687-11C7-362307828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6834F-6D1F-02DF-42A4-4A6CE3C7955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7575" y="1350962"/>
            <a:ext cx="10848855" cy="4606925"/>
          </a:xfrm>
        </p:spPr>
        <p:txBody>
          <a:bodyPr/>
          <a:lstStyle/>
          <a:p>
            <a:r>
              <a:rPr lang="en-GB" dirty="0"/>
              <a:t>Collaboration on Offshore Wind Strategic Compensation (COWSC) Library of measures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challenge: </a:t>
            </a:r>
            <a:r>
              <a:rPr lang="en-GB" b="1" dirty="0"/>
              <a:t>How do we deliver effective measures for habitats and species, quickly, in line with demand for offshore wind deployment?</a:t>
            </a:r>
          </a:p>
          <a:p>
            <a:r>
              <a:rPr lang="en-GB" dirty="0"/>
              <a:t>Combining developer ambition and innovation, alongside government </a:t>
            </a:r>
            <a:br>
              <a:rPr lang="en-GB" dirty="0"/>
            </a:br>
            <a:r>
              <a:rPr lang="en-GB" dirty="0"/>
              <a:t>level intervention to drive seabird recovery. Status quo isn’t working.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A90528-2A90-59FB-5526-3A8C89F2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Compensation measures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557ABF-3462-59FA-1E07-4CF1E5ACA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243" y="1790020"/>
            <a:ext cx="5912154" cy="1733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silhouette of a bird&#10;&#10;AI-generated content may be incorrect.">
            <a:extLst>
              <a:ext uri="{FF2B5EF4-FFF2-40B4-BE49-F238E27FC236}">
                <a16:creationId xmlns:a16="http://schemas.microsoft.com/office/drawing/2014/main" id="{C43AA20C-F40B-2A8C-D9CE-EC17F2B12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5438" y="3797970"/>
            <a:ext cx="2763522" cy="276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7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orthern Gannet flying over water at sunset">
            <a:extLst>
              <a:ext uri="{FF2B5EF4-FFF2-40B4-BE49-F238E27FC236}">
                <a16:creationId xmlns:a16="http://schemas.microsoft.com/office/drawing/2014/main" id="{1CA8ADB1-DCF6-A627-ECC1-186E0ADA2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4" t="-263" r="4526" b="263"/>
          <a:stretch>
            <a:fillRect/>
          </a:stretch>
        </p:blipFill>
        <p:spPr>
          <a:xfrm flipH="1">
            <a:off x="6958360" y="1338855"/>
            <a:ext cx="3863139" cy="4611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7B26F4-6F61-846D-5AB5-644979275D54}"/>
              </a:ext>
            </a:extLst>
          </p:cNvPr>
          <p:cNvSpPr txBox="1"/>
          <p:nvPr/>
        </p:nvSpPr>
        <p:spPr>
          <a:xfrm>
            <a:off x="9905455" y="5696277"/>
            <a:ext cx="923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noProof="0" dirty="0">
                <a:solidFill>
                  <a:schemeClr val="bg1"/>
                </a:solidFill>
              </a:rPr>
              <a:t>Tim Slack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57FC4B-ACA8-7054-FC57-CDBD092989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Click Insert &gt; Header and Footer and Apply to All to update 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DA74EB-F597-649C-A9E6-8B299FDBFF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0782E-FE62-D6C9-B1B5-507E21DB142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7575" y="1350962"/>
            <a:ext cx="5639342" cy="4606925"/>
          </a:xfrm>
        </p:spPr>
        <p:txBody>
          <a:bodyPr anchor="t"/>
          <a:lstStyle/>
          <a:p>
            <a:r>
              <a:rPr lang="en-US" dirty="0"/>
              <a:t>There are real challenges at play with the current pipeline that we need to unblock</a:t>
            </a:r>
          </a:p>
          <a:p>
            <a:r>
              <a:rPr lang="en-US" dirty="0"/>
              <a:t>Seabird packages to go beyond individual measures for better bang for our buck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/>
              <a:t>ESCaRP</a:t>
            </a:r>
            <a:r>
              <a:rPr lang="en-US" dirty="0"/>
              <a:t> Breeding Colony Package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Bycatch Mitigation Trials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Isles of Scilly Predator Reduction pilot</a:t>
            </a:r>
          </a:p>
          <a:p>
            <a:r>
              <a:rPr lang="en-US" dirty="0"/>
              <a:t>Habitat Regulations Environmental Compensation reforms – opportunity and risk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3446A3-A967-6CB4-2D13-83EF9AF5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2030 and beyond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D3616-1DC6-A31D-DA8B-E2EDEAB39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00" y="5357154"/>
            <a:ext cx="5881417" cy="5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7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BD6A86-12CB-C563-06F1-A3F792316D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Click Insert &gt; Header and Footer and Apply to All to update 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EDF12-417E-7947-ABE6-9B160FC0C7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9BFAE-67AB-46BF-8C52-659FB5DFC59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EF1DEE-1E5E-1C27-07A4-D2F7A4037B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/>
              <a:t>Samuel Wrobel</a:t>
            </a:r>
          </a:p>
          <a:p>
            <a:r>
              <a:rPr lang="en-GB" dirty="0"/>
              <a:t>Senior Marine Policy Officer</a:t>
            </a:r>
          </a:p>
          <a:p>
            <a:r>
              <a:rPr lang="en-GB" dirty="0"/>
              <a:t>samuel.wrobel@rspb.org.uk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27B711-6F8A-6B29-CCA9-A5DC1023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40968804"/>
      </p:ext>
    </p:extLst>
  </p:cSld>
  <p:clrMapOvr>
    <a:masterClrMapping/>
  </p:clrMapOvr>
</p:sld>
</file>

<file path=ppt/theme/theme1.xml><?xml version="1.0" encoding="utf-8"?>
<a:theme xmlns:a="http://schemas.openxmlformats.org/drawingml/2006/main" name="RSPB">
  <a:themeElements>
    <a:clrScheme name="RSPB">
      <a:dk1>
        <a:srgbClr val="000000"/>
      </a:dk1>
      <a:lt1>
        <a:srgbClr val="FFFFFF"/>
      </a:lt1>
      <a:dk2>
        <a:srgbClr val="144650"/>
      </a:dk2>
      <a:lt2>
        <a:srgbClr val="DDDDDD"/>
      </a:lt2>
      <a:accent1>
        <a:srgbClr val="64BE2C"/>
      </a:accent1>
      <a:accent2>
        <a:srgbClr val="009BFF"/>
      </a:accent2>
      <a:accent3>
        <a:srgbClr val="144650"/>
      </a:accent3>
      <a:accent4>
        <a:srgbClr val="A06E3C"/>
      </a:accent4>
      <a:accent5>
        <a:srgbClr val="FFEA97"/>
      </a:accent5>
      <a:accent6>
        <a:srgbClr val="F5B1B6"/>
      </a:accent6>
      <a:hlink>
        <a:srgbClr val="009BFF"/>
      </a:hlink>
      <a:folHlink>
        <a:srgbClr val="009BFF"/>
      </a:folHlink>
    </a:clrScheme>
    <a:fontScheme name="RSPB">
      <a:majorFont>
        <a:latin typeface="Constant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and">
      <a:srgbClr val="D0C8AB"/>
    </a:custClr>
    <a:custClr name="Light Green">
      <a:srgbClr val="BEE1AF"/>
    </a:custClr>
    <a:custClr name="Spring Green">
      <a:srgbClr val="B7E150"/>
    </a:custClr>
    <a:custClr name="Tan">
      <a:srgbClr val="A06E3C"/>
    </a:custClr>
    <a:custClr name="Slate">
      <a:srgbClr val="808589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Lilac">
      <a:srgbClr val="9DB9E3"/>
    </a:custClr>
    <a:custClr name="Deep Blue">
      <a:srgbClr val="3A5091"/>
    </a:custClr>
    <a:custClr name="Aquamarine">
      <a:srgbClr val="55CFCF"/>
    </a:custClr>
    <a:custClr name="Dusty Blue">
      <a:srgbClr val="2893C8"/>
    </a:custClr>
    <a:custClr name="Teal">
      <a:srgbClr val="008287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Light Blue">
      <a:srgbClr val="A4D9ED"/>
    </a:custClr>
    <a:custClr name="Soft Yellow">
      <a:srgbClr val="FFEA97"/>
    </a:custClr>
    <a:custClr name="Amber">
      <a:srgbClr val="FAB957"/>
    </a:custClr>
    <a:custClr name="Dusty Pink">
      <a:srgbClr val="F5B1B6"/>
    </a:custClr>
    <a:custClr name="Soft Grey">
      <a:srgbClr val="DDDDD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owerpoint-template_v5-2" id="{EC34FEE1-27EF-3846-BB83-AA8C98C71406}" vid="{E5D01BC3-689D-2447-B573-D73A5ECA01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4F6486E0DD3F4EB0D2EB37A5CBB198" ma:contentTypeVersion="20" ma:contentTypeDescription="Create a new document." ma:contentTypeScope="" ma:versionID="b8877521d379e57fe044f6a7e97a564f">
  <xsd:schema xmlns:xsd="http://www.w3.org/2001/XMLSchema" xmlns:xs="http://www.w3.org/2001/XMLSchema" xmlns:p="http://schemas.microsoft.com/office/2006/metadata/properties" xmlns:ns2="cfd62315-546a-4a27-9058-5347db9e0727" xmlns:ns3="27bbe8b5-4867-4600-8d0b-5b2e79a755e8" targetNamespace="http://schemas.microsoft.com/office/2006/metadata/properties" ma:root="true" ma:fieldsID="40e9f9dfcb8839bf7cd330d1babdb02c" ns2:_="" ns3:_="">
    <xsd:import namespace="cfd62315-546a-4a27-9058-5347db9e0727"/>
    <xsd:import namespace="27bbe8b5-4867-4600-8d0b-5b2e79a755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62315-546a-4a27-9058-5347db9e07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03eb57a-ddb2-47ae-bdac-8432b26068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be8b5-4867-4600-8d0b-5b2e79a755e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8271564-9e15-4745-8009-3276ab8f786b}" ma:internalName="TaxCatchAll" ma:showField="CatchAllData" ma:web="27bbe8b5-4867-4600-8d0b-5b2e79a75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bbe8b5-4867-4600-8d0b-5b2e79a755e8" xsi:nil="true"/>
    <lcf76f155ced4ddcb4097134ff3c332f xmlns="cfd62315-546a-4a27-9058-5347db9e0727">
      <Terms xmlns="http://schemas.microsoft.com/office/infopath/2007/PartnerControls"/>
    </lcf76f155ced4ddcb4097134ff3c332f>
  </documentManagement>
</p:properties>
</file>

<file path=customXml/item5.xml><?xml version="1.0" encoding="utf-8"?>
<?mso-contentType ?>
<SharedContentType xmlns="Microsoft.SharePoint.Taxonomy.ContentTypeSync" SourceId="39505d5b-8520-4033-8131-5c54fdfb80bd" ContentTypeId="0x010100E42F56448006344E880C646F2012E2AC02" PreviousValue="true"/>
</file>

<file path=customXml/item6.xml><?xml version="1.0" encoding="utf-8"?>
<?mso-contentType ?>
<p:Policy xmlns:p="office.server.policy" id="" local="true">
  <p:Name>RSPB_Document</p:Name>
  <p:Description/>
  <p:Statement/>
  <p:PolicyItems>
    <p:PolicyItem featureId="Microsoft.Office.RecordsManagement.PolicyFeatures.Expiration" staticId="0x010100E42F56448006344E880C646F2012E2AC" UniqueId="187d7a6f-cea1-462b-aab1-ef699a339657">
      <p:Name>Retention</p:Name>
      <p:Description>Automatic scheduling of content for processing, and performing a retention action on content that has reached its due date.</p:Description>
      <p:CustomData/>
    </p:PolicyItem>
  </p:PolicyItems>
</p:Policy>
</file>

<file path=customXml/itemProps1.xml><?xml version="1.0" encoding="utf-8"?>
<ds:datastoreItem xmlns:ds="http://schemas.openxmlformats.org/officeDocument/2006/customXml" ds:itemID="{1100CB6B-EB83-47AC-8460-2A2FD3B3B2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B2CABB-902B-4109-81EC-445A12CA17C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41F1B99-44E6-4646-A043-4F1D6D14B624}"/>
</file>

<file path=customXml/itemProps4.xml><?xml version="1.0" encoding="utf-8"?>
<ds:datastoreItem xmlns:ds="http://schemas.openxmlformats.org/officeDocument/2006/customXml" ds:itemID="{483BF9B5-7E7A-4EB2-8853-8207686C8A97}">
  <ds:schemaRefs>
    <ds:schemaRef ds:uri="80670d78-751b-4274-85f2-0eecfc11b0a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8263134B-540E-48C0-934D-2F9EFDA37060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835129D7-B42D-425B-A696-BD7CC5997F1C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RSPB</Template>
  <TotalTime>696</TotalTime>
  <Words>335</Words>
  <Application>Microsoft Office PowerPoint</Application>
  <PresentationFormat>Widescreen</PresentationFormat>
  <Paragraphs>51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Constantia</vt:lpstr>
      <vt:lpstr>verdana</vt:lpstr>
      <vt:lpstr>RSPB</vt:lpstr>
      <vt:lpstr>Lessons from the UK’s planning to consenting journey: Perspective from RSPB</vt:lpstr>
      <vt:lpstr>Status of UK seabirds</vt:lpstr>
      <vt:lpstr>Spatial Planning</vt:lpstr>
      <vt:lpstr>Strategic Compensation measures</vt:lpstr>
      <vt:lpstr>2030 and beyond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powerpoint template</dc:title>
  <dc:creator>Jane Nethercott</dc:creator>
  <cp:lastModifiedBy>Samuel Wrobel</cp:lastModifiedBy>
  <cp:revision>7</cp:revision>
  <cp:lastPrinted>2022-04-11T09:52:42Z</cp:lastPrinted>
  <dcterms:created xsi:type="dcterms:W3CDTF">2023-05-19T10:32:29Z</dcterms:created>
  <dcterms:modified xsi:type="dcterms:W3CDTF">2025-11-10T12:47:34Z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0x010100134F6486E0DD3F4EB0D2EB37A5CBB198</vt:lpwstr>
  </property>
  <property fmtid="{D5CDD505-2E9C-101B-9397-08002B2CF9AE}" pid="3" name="Collection Name">
    <vt:lpwstr/>
  </property>
  <property fmtid="{D5CDD505-2E9C-101B-9397-08002B2CF9AE}" pid="4" name="Security Handling">
    <vt:lpwstr>1;#Internal Only|3727573c-2052-4b98-b369-5a376d94df50</vt:lpwstr>
  </property>
  <property fmtid="{D5CDD505-2E9C-101B-9397-08002B2CF9AE}" pid="5" name="Organisational Unit">
    <vt:lpwstr/>
  </property>
  <property fmtid="{D5CDD505-2E9C-101B-9397-08002B2CF9AE}" pid="6" name="RSPB Location">
    <vt:lpwstr/>
  </property>
  <property fmtid="{D5CDD505-2E9C-101B-9397-08002B2CF9AE}" pid="7" name="Document Type">
    <vt:lpwstr/>
  </property>
  <property fmtid="{D5CDD505-2E9C-101B-9397-08002B2CF9AE}" pid="8" name="_dlc_policyId">
    <vt:lpwstr>0x010100E42F56448006344E880C646F2012E2AC</vt:lpwstr>
  </property>
  <property fmtid="{D5CDD505-2E9C-101B-9397-08002B2CF9AE}" pid="9" name="ItemRetentionFormula">
    <vt:lpwstr/>
  </property>
  <property fmtid="{D5CDD505-2E9C-101B-9397-08002B2CF9AE}" pid="10" name="Document_x0020_Type">
    <vt:lpwstr/>
  </property>
  <property fmtid="{D5CDD505-2E9C-101B-9397-08002B2CF9AE}" pid="11" name="Organisational_x0020_Unit">
    <vt:lpwstr/>
  </property>
  <property fmtid="{D5CDD505-2E9C-101B-9397-08002B2CF9AE}" pid="12" name="lcf76f155ced4ddcb4097134ff3c332f">
    <vt:lpwstr/>
  </property>
  <property fmtid="{D5CDD505-2E9C-101B-9397-08002B2CF9AE}" pid="13" name="MediaServiceImageTags">
    <vt:lpwstr/>
  </property>
  <property fmtid="{D5CDD505-2E9C-101B-9397-08002B2CF9AE}" pid="14" name="Security_x0020_Handling">
    <vt:lpwstr>1;#Internal Only|3727573c-2052-4b98-b369-5a376d94df50</vt:lpwstr>
  </property>
  <property fmtid="{D5CDD505-2E9C-101B-9397-08002B2CF9AE}" pid="15" name="Collection_x0020_Name">
    <vt:lpwstr/>
  </property>
  <property fmtid="{D5CDD505-2E9C-101B-9397-08002B2CF9AE}" pid="16" name="RSPB_x0020_Location">
    <vt:lpwstr/>
  </property>
</Properties>
</file>